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ExtraLight" panose="000003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gosSGG4fSGCC7nA1y0XxL39otf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DC05F4-CA12-4ED7-8A17-33BEAC13E697}">
  <a:tblStyle styleId="{CFDC05F4-CA12-4ED7-8A17-33BEAC13E6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8" Type="http://schemas.openxmlformats.org/officeDocument/2006/relationships/slide" Target="slides/slide7.xml"/><Relationship Id="rId8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7706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8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94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91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0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5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42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84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2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8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4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lrcn.com/supertrending/novedades/articulo-nota/heroes-del-bicentenario-el-videojuego-colombiano-que-ensena-la-historia-del" TargetMode="External"/><Relationship Id="rId2" Type="http://schemas.openxmlformats.org/officeDocument/2006/relationships/hyperlink" Target="http://metodologiadelainvestigacionpasoapaso.blogspot.com/2018/06/que-conocemos-como-conocimiento-e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uroresidentes.com/entretenimiento/frases-citas-imagenes/satoru-iwata-15-frases-memorables_13" TargetMode="External"/><Relationship Id="rId4" Type="http://schemas.openxmlformats.org/officeDocument/2006/relationships/hyperlink" Target="https://www.bbva.com/es/estudiar-desarrollador-videojuego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estionpro.com/blog/es/encuestas-para-estudiantes/" TargetMode="External"/><Relationship Id="rId2" Type="http://schemas.openxmlformats.org/officeDocument/2006/relationships/hyperlink" Target="https://tierragamer.com/especiales/como-es-el-desarrollo-de-un-videojueg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ertatolima.com/noticias/tolima/ibague/ibague-cumplio-la-meta-de-tener-2-estudiantes-por-computador" TargetMode="External"/><Relationship Id="rId4" Type="http://schemas.openxmlformats.org/officeDocument/2006/relationships/hyperlink" Target="https://www.bbva.com/wp-content/uploads/2017/12/video-juegos-ordenador-diseno-desarrollo-programador-BBVA-1024x576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premium/equipo-gente-negocios-trabajando-juntos-ilustracion-dibujos-animados-plana_12861342.htm" TargetMode="External"/><Relationship Id="rId2" Type="http://schemas.openxmlformats.org/officeDocument/2006/relationships/hyperlink" Target="https://youtu.be/QH9crvlZlx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i&amp;url=https://gifer.com/en/CGd&amp;psig=AOvVaw26zwYyi0Nl0jalX2TrVvFU&amp;ust=1653692235151000&amp;source=images&amp;cd=vfe&amp;ved=0CAwQjRxqFwoTCIjq1Yai_vcCFQAAAAAdAAAAABAD" TargetMode="External"/><Relationship Id="rId4" Type="http://schemas.openxmlformats.org/officeDocument/2006/relationships/hyperlink" Target="https://www.google.com/url?sa=i&amp;url=https://formaciononline.eu/curso-probador-de-videojuegos/&amp;psig=AOvVaw0y_jc2Ew_81TEb0JvWvtKE&amp;ust=1653689433353000&amp;source=images&amp;cd=vfe&amp;ved=0CAwQjRxqFwoTCKDR25aY_vcCFQAAAAAdAAAAABA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>
            <a:spLocks noGrp="1"/>
          </p:cNvSpPr>
          <p:nvPr>
            <p:ph type="ctrTitle"/>
          </p:nvPr>
        </p:nvSpPr>
        <p:spPr>
          <a:xfrm>
            <a:off x="2175900" y="230202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/>
              <a:t>Conservatives And Liberals</a:t>
            </a:r>
            <a:br>
              <a:rPr lang="en"/>
            </a:b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Hecho: Yeferxon Márquez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Alexander Herrera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Miguel Giraldo </a:t>
            </a:r>
            <a:endParaRPr dirty="0"/>
          </a:p>
        </p:txBody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MEDIA TECNICA 10-2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55" name="Google Shape;155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DA97A-5A88-99E5-4F9C-D78D8BC9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35" y="103458"/>
            <a:ext cx="5735700" cy="941400"/>
          </a:xfrm>
        </p:spPr>
        <p:txBody>
          <a:bodyPr/>
          <a:lstStyle/>
          <a:p>
            <a:r>
              <a:rPr lang="es-ES" dirty="0"/>
              <a:t>Bibliografías Web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EAF8C4-FB5F-C55D-65E1-BFF8FBAD4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671" y="574158"/>
            <a:ext cx="7995682" cy="3711767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1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2"/>
              </a:rPr>
              <a:t>https://www.google.com/url?sa=i&amp;url=http%3A%2F%2Fmetodologiadelainvestigacionpasoapaso.blogspot.com%2F2018%2F06%2Fque-conocemos-como-conocimiento-el.html&amp;psig=AOvVaw1_55gEYJrb2GxTV3ISy2B0&amp;ust=1653591399254000&amp;source=images&amp;cd=vfe&amp;ved=0CAwQjRxqFwoTCOiGoZSq-_cCFQAAAAAdAAAAABAD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2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google.com/url?sa=i&amp;url=https%3A%2F%2Fwww.canalrcn.com%2Fsupertrending%2Fnovedades%2Farticulo-nota%2Fheroes-del-bicentenario-el-videojuego-colombiano-que-ensena-la-historia-del&amp;psig=AOvVaw1w0BBO6hBnxNN1awoMUDcf&amp;ust=1653591488822000&amp;source=images&amp;cd=vfe&amp;ved=0CAwQjRxqFwoTCLDjpr2q-_cCFQAAAAAdAAAAABAX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Imagen 3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https://www.google.com/url?sa=i&amp;url=https%3A%2F%2Fwww.bbva.com%2Fes%2Festudiar-desarrollador-videojuegos%2F&amp;psig=AOvVaw01FjW-TM8EG5J_BgVJU-Za&amp;ust=1653591190639000&amp;source=images&amp;cd=vfe&amp;ved=0CAwQjRxqFwoTCJCrjq-p-_cCFQAAAAAdAAAAABAq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Imagen 4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www.google.com/url?sa=i&amp;url=https%3A%2F%2Fwww.euroresidentes.com%2Fentretenimiento%2Ffrases-citas-imagenes%2Fsatoru-iwata-15-frases-memorables_13&amp;psig=AOvVaw3pVZuXcOcmpnP53-FWNoga&amp;ust=1653592033301000&amp;source=images&amp;cd=vfe&amp;ved=0CAwQjRxqFwoTCODs0MKs-_cCFQAAAAAdAAAAABAD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180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239863-7391-BC85-4CC9-431ECB0E9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015" y="799457"/>
            <a:ext cx="8269295" cy="447317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Imagen 5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1155CC"/>
                </a:solidFill>
                <a:effectLst/>
                <a:latin typeface="Calibri" panose="020F0502020204030204" pitchFamily="34" charset="0"/>
                <a:hlinkClick r:id="rId2"/>
              </a:rPr>
              <a:t>https://www.google.com/url?sa=i&amp;url=https%3A%2F%2Ftierragamer.com%2Fespeciales%2Fcomo-es-el-desarrollo-de-un-videojuego%2F&amp;psig=AOvVaw3eGQZJ-aegK-tOCtIfM7JW&amp;ust=1653688466616000&amp;source=images&amp;cd=vfe&amp;ved=0CAwQjRxqFwoTCICR2P2T_vcCFQAAAAAdAAAAABAo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https://www.google.com/url?sa=i&amp;url=https%3A%2F%2Fwww.questionpro.com%2Fblog%2Fes%2Fencuestas-para-estudiantes%2F&amp;psig=AOvVaw00URNfCmDu3edL7WhX6AX5&amp;ust=1653592730706000&amp;source=images&amp;cd=vfe&amp;ved=0CAwQjRxqFwoTCLCMlJSv-_cCFQAAAAAdAAAAABAQ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Imagen 3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4"/>
              </a:rPr>
              <a:t>https://www.bbva.com/wp-content/uploads/2017/12/video-juegos-ordenador-diseno-desarrollo-programador-BBVA-1024x576.jpg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6 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5"/>
              </a:rPr>
              <a:t>https://www.google.com/url?sa=i&amp;url=https%3A%2F%2Fwww.alertatolima.com%2Fnoticias%2Ftolima%2Fibague%2Fibague-cumplio-la-meta-de-tener-2-estudiantes-por-computador&amp;psig=AOvVaw0CsJKYDucwdvr0Usj4N6NI&amp;ust=1653592935864000&amp;source=images&amp;cd=vfe&amp;ved=0CAwQjRxqFwoTCNC-xPGv-_cCFQAAAAAdAAAAABAO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sz="1200" b="0" dirty="0">
              <a:effectLst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08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42AA09-8514-978D-9AED-AD6A64AA2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977" y="361506"/>
            <a:ext cx="8346558" cy="4210493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7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https://youtu.be/QH9crvlZlxw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8 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de-DE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google.com/url?sa=i&amp;url=https%3A%2F%2Fwww.freepik.es%2Fvector-premium%2Fequipo-gente-negocios-trabajando-juntos-ilustracion-dibujos-animados-plana_12861342.htm&amp;psig=AOvVaw159LQHNP9xdMu9wD8-KNXW&amp;ust=1653689266474000&amp;source=images&amp;cd=vfe&amp;ved=0CAwQjRxqFwoTCPDq5d2W_vcCFQAAAAAdAAAAABAV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de-DE" sz="1200" b="0" dirty="0">
                <a:effectLst/>
              </a:rPr>
            </a:br>
            <a:r>
              <a:rPr lang="de-DE" sz="1200" b="1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Imagen 9</a:t>
            </a:r>
            <a:endParaRPr lang="de-DE" sz="1200" b="1" dirty="0">
              <a:solidFill>
                <a:schemeClr val="accent1"/>
              </a:solidFill>
              <a:effectLst/>
            </a:endParaRPr>
          </a:p>
          <a:p>
            <a:r>
              <a:rPr lang="de-DE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https://www.google.com/url?sa=i&amp;url=https%3A%2F%2Fformaciononline.eu%2Fcurso-probador-de-videojuegos%2F&amp;psig=AOvVaw0y_jc2Ew_81TEb0JvWvtKE&amp;ust=1653689433353000&amp;source=images&amp;cd=vfe&amp;ved=0CAwQjRxqFwoTCKDR25aY_vcCFQAAAAAdAAAAABAV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s-ES" sz="1200" dirty="0"/>
          </a:p>
          <a:p>
            <a:endParaRPr lang="es-ES" dirty="0"/>
          </a:p>
          <a:p>
            <a:r>
              <a:rPr lang="es-ES" b="1" dirty="0">
                <a:solidFill>
                  <a:schemeClr val="accent1"/>
                </a:solidFill>
              </a:rPr>
              <a:t>Imagen 10</a:t>
            </a:r>
          </a:p>
          <a:p>
            <a:endParaRPr lang="es-ES" dirty="0"/>
          </a:p>
          <a:p>
            <a:r>
              <a:rPr lang="es-ES" dirty="0">
                <a:hlinkClick r:id="rId5"/>
              </a:rPr>
              <a:t>https://www.google.com/url?sa=i&amp;url=https%3A%2F%2Fgifer.com%2Fen%2FCGd&amp;psig=AOvVaw26zwYyi0Nl0jalX2TrVvFU&amp;ust=1653692235151000&amp;source=images&amp;cd=vfe&amp;ved=0CAwQjRxqFwoTCIjq1Yai_vcCFQAAAAAdAAAAABAD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00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>
            <a:spLocks noGrp="1"/>
          </p:cNvSpPr>
          <p:nvPr>
            <p:ph type="title"/>
          </p:nvPr>
        </p:nvSpPr>
        <p:spPr>
          <a:xfrm>
            <a:off x="2841850" y="280457"/>
            <a:ext cx="3797887" cy="88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Introduccion </a:t>
            </a:r>
            <a:endParaRPr sz="3200"/>
          </a:p>
        </p:txBody>
      </p:sp>
      <p:cxnSp>
        <p:nvCxnSpPr>
          <p:cNvPr id="161" name="Google Shape;161;p2"/>
          <p:cNvCxnSpPr/>
          <p:nvPr/>
        </p:nvCxnSpPr>
        <p:spPr>
          <a:xfrm>
            <a:off x="3108802" y="2804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62" name="Google Shape;162;p2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8452" y="1026475"/>
            <a:ext cx="3823699" cy="381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38060" y="3534633"/>
            <a:ext cx="5167901" cy="464700"/>
          </a:xfrm>
        </p:spPr>
        <p:txBody>
          <a:bodyPr/>
          <a:lstStyle/>
          <a:p>
            <a:r>
              <a:rPr lang="es-CO" sz="2000" dirty="0">
                <a:solidFill>
                  <a:schemeClr val="bg1"/>
                </a:solidFill>
                <a:latin typeface="+mj-lt"/>
              </a:rPr>
              <a:t>“La próxima generación es un lugar donde la mejor idea, no el mejor presupuesto va a ganar”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3" y="668462"/>
            <a:ext cx="4119937" cy="23174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17" y="4582619"/>
            <a:ext cx="4182218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1594830" y="3734767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"/>
              <a:t>¿De Qué Trata Nuestro Proyecto?</a:t>
            </a:r>
            <a:endParaRPr/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510" y="275974"/>
            <a:ext cx="5818341" cy="328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4772339" y="4602224"/>
            <a:ext cx="4458835" cy="5458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700"/>
              <a:t>WOAH!!</a:t>
            </a:r>
            <a:endParaRPr sz="4700"/>
          </a:p>
        </p:txBody>
      </p:sp>
      <p:sp>
        <p:nvSpPr>
          <p:cNvPr id="181" name="Google Shape;181;p5"/>
          <p:cNvSpPr txBox="1"/>
          <p:nvPr/>
        </p:nvSpPr>
        <p:spPr>
          <a:xfrm>
            <a:off x="1266057" y="313985"/>
            <a:ext cx="57357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¿C</a:t>
            </a:r>
            <a:r>
              <a:rPr lang="en" sz="28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 Que Contará </a:t>
            </a:r>
            <a:r>
              <a:rPr lang="en" sz="28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 Proyecto?</a:t>
            </a:r>
            <a:endParaRPr sz="2800" b="1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2" name="Google Shape;1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575" y="1255385"/>
            <a:ext cx="5485644" cy="304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6"/>
          <p:cNvCxnSpPr/>
          <p:nvPr/>
        </p:nvCxnSpPr>
        <p:spPr>
          <a:xfrm>
            <a:off x="466857" y="232695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89" name="Google Shape;189;p6"/>
          <p:cNvSpPr txBox="1"/>
          <p:nvPr/>
        </p:nvSpPr>
        <p:spPr>
          <a:xfrm>
            <a:off x="3825212" y="4104680"/>
            <a:ext cx="48904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Casos de uso </a:t>
            </a:r>
            <a:endParaRPr sz="4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" y="402840"/>
            <a:ext cx="4878513" cy="3595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Objetivo General Del Equipo De Desarrollo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5" name="Google Shape;195;p7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cxnSp>
        <p:nvCxnSpPr>
          <p:cNvPr id="196" name="Google Shape;196;p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526116C-0418-08D7-5110-728C2296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438013"/>
            <a:ext cx="5521842" cy="3106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 idx="4"/>
          </p:nvPr>
        </p:nvSpPr>
        <p:spPr>
          <a:xfrm>
            <a:off x="1961352" y="159823"/>
            <a:ext cx="5644535" cy="81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Objetivos Especificos Para El Equipo De Desarrollo.</a:t>
            </a:r>
            <a:endParaRPr dirty="0"/>
          </a:p>
        </p:txBody>
      </p:sp>
      <p:cxnSp>
        <p:nvCxnSpPr>
          <p:cNvPr id="202" name="Google Shape;202;p8"/>
          <p:cNvCxnSpPr/>
          <p:nvPr/>
        </p:nvCxnSpPr>
        <p:spPr>
          <a:xfrm>
            <a:off x="2996488" y="2545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07" name="Google Shape;207;p8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08" name="Google Shape;208;p8"/>
          <p:cNvCxnSpPr/>
          <p:nvPr/>
        </p:nvCxnSpPr>
        <p:spPr>
          <a:xfrm>
            <a:off x="6389672" y="223349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AE7B33E8-8E69-0F17-8BBD-EADB58250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751" y="1862184"/>
            <a:ext cx="2390100" cy="12351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06B234E-314E-CCF4-7884-A55A8A9F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50" y="2151818"/>
            <a:ext cx="2390100" cy="5484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71B1D40-23FB-8B8D-7E64-7C8AF2D3922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10114" y="1743186"/>
            <a:ext cx="2390100" cy="12351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772F8E6F-647E-269E-AF13-2FB9F106BF8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466422" y="1793059"/>
            <a:ext cx="2390100" cy="548400"/>
          </a:xfrm>
        </p:spPr>
        <p:txBody>
          <a:bodyPr/>
          <a:lstStyle/>
          <a:p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CE45D0D-3905-000E-4A1E-AF990A67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11" y="3267920"/>
            <a:ext cx="3055577" cy="17022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6FF2E0C-4A00-6D0B-466F-0204774D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69" y="1110160"/>
            <a:ext cx="2665585" cy="20687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39187A-02A5-D729-304D-E2A9D480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784" y="1117437"/>
            <a:ext cx="3509775" cy="2068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 idx="4"/>
          </p:nvPr>
        </p:nvSpPr>
        <p:spPr>
          <a:xfrm>
            <a:off x="2031873" y="592772"/>
            <a:ext cx="5080254" cy="151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 dirty="0"/>
              <a:t>¡Gracias Por Su Atencion!</a:t>
            </a:r>
            <a:endParaRPr sz="3600" dirty="0"/>
          </a:p>
        </p:txBody>
      </p:sp>
      <p:sp>
        <p:nvSpPr>
          <p:cNvPr id="227" name="Google Shape;227;p9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9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33" name="Google Shape;233;p9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C0262C1-C9B5-80D8-A1C1-0A937475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9" y="1770411"/>
            <a:ext cx="3709707" cy="3234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678</Words>
  <Application>Microsoft Office PowerPoint</Application>
  <PresentationFormat>Presentación en pantalla (16:9)</PresentationFormat>
  <Paragraphs>40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Montserrat ExtraBold</vt:lpstr>
      <vt:lpstr>Times New Roman</vt:lpstr>
      <vt:lpstr>Montserrat ExtraLight</vt:lpstr>
      <vt:lpstr>Arial</vt:lpstr>
      <vt:lpstr>Calibri</vt:lpstr>
      <vt:lpstr>Montserrat</vt:lpstr>
      <vt:lpstr>Futuristic Background by Slidesgo</vt:lpstr>
      <vt:lpstr>Conservatives And Liberals </vt:lpstr>
      <vt:lpstr>Introduccion </vt:lpstr>
      <vt:lpstr>Presentación de PowerPoint</vt:lpstr>
      <vt:lpstr>¿De Qué Trata Nuestro Proyecto?</vt:lpstr>
      <vt:lpstr>WOAH!!</vt:lpstr>
      <vt:lpstr>Presentación de PowerPoint</vt:lpstr>
      <vt:lpstr>Objetivo General Del Equipo De Desarrollo </vt:lpstr>
      <vt:lpstr>Objetivos Especificos Para El Equipo De Desarrollo.</vt:lpstr>
      <vt:lpstr>¡Gracias Por Su Atencion!</vt:lpstr>
      <vt:lpstr>Bibliografías Web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Conservatives And Liberals </dc:title>
  <cp:lastModifiedBy>Jose Marquez</cp:lastModifiedBy>
  <cp:revision>10</cp:revision>
  <dcterms:modified xsi:type="dcterms:W3CDTF">2022-06-02T21:36:07Z</dcterms:modified>
</cp:coreProperties>
</file>